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9" r:id="rId3"/>
    <p:sldId id="25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5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0858"/>
    <a:srgbClr val="B08247"/>
    <a:srgbClr val="0D1218"/>
    <a:srgbClr val="290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9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7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7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7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3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5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2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3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6C69-CF62-FC4E-B73D-3DF20D529C99}" type="datetimeFigureOut">
              <a:rPr lang="en-US" smtClean="0"/>
              <a:t>12/8/22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E463B-F9E6-8143-B7F4-B7C3A8B7C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4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ypatia Sans Pro"/>
              </a:defRPr>
            </a:lvl1pPr>
          </a:lstStyle>
          <a:p>
            <a:fld id="{FD6A6C69-CF62-FC4E-B73D-3DF20D529C99}" type="datetimeFigureOut">
              <a:rPr lang="en-US" smtClean="0"/>
              <a:pPr/>
              <a:t>12/8/22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ypatia Sans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ypatia Sans Pro"/>
              </a:defRPr>
            </a:lvl1pPr>
          </a:lstStyle>
          <a:p>
            <a:fld id="{C97E463B-F9E6-8143-B7F4-B7C3A8B7C0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4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ypatia Sans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ypatia Sans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ypatia Sans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ypatia Sans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ypatia Sans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ypatia Sans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327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035" y="336189"/>
            <a:ext cx="6501765" cy="515488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43445" y="5892627"/>
            <a:ext cx="7106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350858"/>
                </a:solidFill>
                <a:latin typeface="Hypatia Sans Pro"/>
                <a:cs typeface="Hypatia Sans Pro"/>
              </a:rPr>
              <a:t>Photo with Caption</a:t>
            </a:r>
          </a:p>
        </p:txBody>
      </p:sp>
    </p:spTree>
    <p:extLst>
      <p:ext uri="{BB962C8B-B14F-4D97-AF65-F5344CB8AC3E}">
        <p14:creationId xmlns:p14="http://schemas.microsoft.com/office/powerpoint/2010/main" val="2096053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25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95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816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835" y="263487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5000" b="1" cap="all" dirty="0">
                <a:solidFill>
                  <a:srgbClr val="350858"/>
                </a:solidFill>
                <a:latin typeface="Hypatia Sans Pro"/>
                <a:cs typeface="Hypatia Sans Pro"/>
              </a:rPr>
              <a:t>Presentation name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422635" y="3409795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09822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5000" b="1" cap="all" dirty="0">
                <a:solidFill>
                  <a:srgbClr val="350858"/>
                </a:solidFill>
                <a:latin typeface="Hypatia Sans Pro"/>
                <a:cs typeface="Hypatia Sans Pro"/>
              </a:rPr>
              <a:t>Title Only</a:t>
            </a:r>
          </a:p>
        </p:txBody>
      </p:sp>
    </p:spTree>
    <p:extLst>
      <p:ext uri="{BB962C8B-B14F-4D97-AF65-F5344CB8AC3E}">
        <p14:creationId xmlns:p14="http://schemas.microsoft.com/office/powerpoint/2010/main" val="205929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56AEFD-22AC-FC0B-BCAB-6CB922ADCB7A}"/>
              </a:ext>
            </a:extLst>
          </p:cNvPr>
          <p:cNvSpPr txBox="1">
            <a:spLocks/>
          </p:cNvSpPr>
          <p:nvPr/>
        </p:nvSpPr>
        <p:spPr>
          <a:xfrm>
            <a:off x="1485900" y="2571750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ypatia Sans Pro"/>
                <a:ea typeface="+mj-ea"/>
                <a:cs typeface="+mj-cs"/>
              </a:defRPr>
            </a:lvl1pPr>
          </a:lstStyle>
          <a:p>
            <a:r>
              <a:rPr lang="en-US" sz="3750" b="1" cap="all" dirty="0">
                <a:solidFill>
                  <a:srgbClr val="350858"/>
                </a:solidFill>
                <a:cs typeface="Hypatia Sans Pro"/>
              </a:rPr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4BF3C6C-B7CF-5D8A-E22B-45F0A508F766}"/>
              </a:ext>
            </a:extLst>
          </p:cNvPr>
          <p:cNvSpPr txBox="1">
            <a:spLocks/>
          </p:cNvSpPr>
          <p:nvPr/>
        </p:nvSpPr>
        <p:spPr>
          <a:xfrm>
            <a:off x="2171700" y="3144891"/>
            <a:ext cx="4800600" cy="13144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 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203585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977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5000" b="1" cap="all" dirty="0">
                <a:solidFill>
                  <a:srgbClr val="350858"/>
                </a:solidFill>
                <a:latin typeface="Hypatia Sans Pro"/>
                <a:cs typeface="Hypatia Sans Pro"/>
              </a:rPr>
              <a:t>Title  and Content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717100" y="1727632"/>
            <a:ext cx="6400800" cy="3481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Bullet Item one</a:t>
            </a:r>
          </a:p>
          <a:p>
            <a:r>
              <a:rPr lang="en-US" sz="25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Bullet item two</a:t>
            </a:r>
          </a:p>
          <a:p>
            <a:pPr marL="0" indent="0">
              <a:buNone/>
            </a:pPr>
            <a:endParaRPr lang="en-US" sz="2500" dirty="0">
              <a:solidFill>
                <a:srgbClr val="B08247"/>
              </a:solidFill>
              <a:latin typeface="Frutiger LT Std 55 Roman"/>
              <a:cs typeface="Frutiger LT Std 55 Roman"/>
            </a:endParaRPr>
          </a:p>
          <a:p>
            <a:pPr marL="0" indent="0">
              <a:buNone/>
            </a:pPr>
            <a:endParaRPr lang="en-US" sz="2500" dirty="0">
              <a:solidFill>
                <a:srgbClr val="B08247"/>
              </a:solidFill>
              <a:latin typeface="Frutiger LT Std 55 Roman"/>
              <a:cs typeface="Frutiger LT Std 55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044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68" y="274638"/>
            <a:ext cx="6729332" cy="1143000"/>
          </a:xfrm>
        </p:spPr>
        <p:txBody>
          <a:bodyPr>
            <a:normAutofit/>
          </a:bodyPr>
          <a:lstStyle/>
          <a:p>
            <a:pPr algn="r"/>
            <a:r>
              <a:rPr lang="en-US" sz="5000" b="1" cap="all" dirty="0" err="1">
                <a:solidFill>
                  <a:srgbClr val="350858"/>
                </a:solidFill>
                <a:latin typeface="Hypatia Sans Pro"/>
                <a:cs typeface="Hypatia Sans Pro"/>
              </a:rPr>
              <a:t>TwO</a:t>
            </a:r>
            <a:r>
              <a:rPr lang="en-US" sz="5000" b="1" cap="all" dirty="0">
                <a:solidFill>
                  <a:srgbClr val="350858"/>
                </a:solidFill>
                <a:latin typeface="Hypatia Sans Pro"/>
                <a:cs typeface="Hypatia Sans Pro"/>
              </a:rPr>
              <a:t> Content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4294967295"/>
          </p:nvPr>
        </p:nvSpPr>
        <p:spPr>
          <a:xfrm>
            <a:off x="1624769" y="1763979"/>
            <a:ext cx="3268215" cy="39512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415900" y="1763979"/>
            <a:ext cx="3270900" cy="39512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72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 txBox="1">
            <a:spLocks/>
          </p:cNvSpPr>
          <p:nvPr/>
        </p:nvSpPr>
        <p:spPr>
          <a:xfrm>
            <a:off x="1736823" y="1363135"/>
            <a:ext cx="3648880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Object 1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4294967295"/>
          </p:nvPr>
        </p:nvSpPr>
        <p:spPr>
          <a:xfrm>
            <a:off x="1736822" y="1881490"/>
            <a:ext cx="3266031" cy="39512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4"/>
          <p:cNvSpPr txBox="1">
            <a:spLocks/>
          </p:cNvSpPr>
          <p:nvPr/>
        </p:nvSpPr>
        <p:spPr>
          <a:xfrm>
            <a:off x="5453252" y="1353496"/>
            <a:ext cx="3245543" cy="6397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B08247"/>
                </a:solidFill>
                <a:latin typeface="Frutiger LT Std 55 Roman"/>
                <a:cs typeface="Frutiger LT Std 55 Roman"/>
              </a:rPr>
              <a:t>Object 2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453252" y="1873672"/>
            <a:ext cx="3245544" cy="39512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957468" y="274638"/>
            <a:ext cx="6729332" cy="1143000"/>
          </a:xfrm>
        </p:spPr>
        <p:txBody>
          <a:bodyPr>
            <a:normAutofit/>
          </a:bodyPr>
          <a:lstStyle/>
          <a:p>
            <a:pPr algn="r"/>
            <a:r>
              <a:rPr lang="en-US" sz="5000" b="1" cap="all" dirty="0">
                <a:solidFill>
                  <a:srgbClr val="350858"/>
                </a:solidFill>
                <a:latin typeface="Hypatia Sans Pro"/>
                <a:cs typeface="Hypatia Sans Pro"/>
              </a:rPr>
              <a:t>Compare Content</a:t>
            </a:r>
          </a:p>
        </p:txBody>
      </p:sp>
    </p:spTree>
    <p:extLst>
      <p:ext uri="{BB962C8B-B14F-4D97-AF65-F5344CB8AC3E}">
        <p14:creationId xmlns:p14="http://schemas.microsoft.com/office/powerpoint/2010/main" val="396733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6360" y="504281"/>
            <a:ext cx="658312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1218"/>
                </a:solidFill>
                <a:latin typeface="Frutiger LT Std 55 Roman"/>
                <a:cs typeface="Frutiger LT Std 55 Roman"/>
              </a:rPr>
              <a:t>Add your text content here</a:t>
            </a: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  <a:p>
            <a:endParaRPr lang="en-US" dirty="0">
              <a:latin typeface="Hypatia Sans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445" y="5388345"/>
            <a:ext cx="7106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350858"/>
                </a:solidFill>
                <a:latin typeface="Hypatia Sans Pro"/>
                <a:cs typeface="Hypatia Sans Pro"/>
              </a:rPr>
              <a:t>Content with Caption</a:t>
            </a:r>
          </a:p>
        </p:txBody>
      </p:sp>
    </p:spTree>
    <p:extLst>
      <p:ext uri="{BB962C8B-B14F-4D97-AF65-F5344CB8AC3E}">
        <p14:creationId xmlns:p14="http://schemas.microsoft.com/office/powerpoint/2010/main" val="3168700718"/>
      </p:ext>
    </p:extLst>
  </p:cSld>
  <p:clrMapOvr>
    <a:masterClrMapping/>
  </p:clrMapOvr>
</p:sld>
</file>

<file path=ppt/theme/theme1.xml><?xml version="1.0" encoding="utf-8"?>
<a:theme xmlns:a="http://schemas.openxmlformats.org/drawingml/2006/main" name="Waldorf-U-Presentation-template">
  <a:themeElements>
    <a:clrScheme name="Waldorf">
      <a:dk1>
        <a:srgbClr val="350858"/>
      </a:dk1>
      <a:lt1>
        <a:sysClr val="window" lastClr="FFFFFF"/>
      </a:lt1>
      <a:dk2>
        <a:srgbClr val="B08247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Waldorf-U-Presentation-template.potx</Template>
  <TotalTime>89</TotalTime>
  <Words>38</Words>
  <Application>Microsoft Macintosh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Frutiger LT Std 55 Roman</vt:lpstr>
      <vt:lpstr>Hypatia Sans Pro</vt:lpstr>
      <vt:lpstr>Waldorf-U-Presentation-template</vt:lpstr>
      <vt:lpstr>PowerPoint Presentation</vt:lpstr>
      <vt:lpstr>Presentation name</vt:lpstr>
      <vt:lpstr>Title Only</vt:lpstr>
      <vt:lpstr>PowerPoint Presentation</vt:lpstr>
      <vt:lpstr>PowerPoint Presentation</vt:lpstr>
      <vt:lpstr>Title  and Content</vt:lpstr>
      <vt:lpstr>TwO Content</vt:lpstr>
      <vt:lpstr>Compare Content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Name</dc:title>
  <dc:creator>Tori Nelko</dc:creator>
  <cp:lastModifiedBy>Tara Kingland</cp:lastModifiedBy>
  <cp:revision>13</cp:revision>
  <dcterms:created xsi:type="dcterms:W3CDTF">2016-02-16T18:35:46Z</dcterms:created>
  <dcterms:modified xsi:type="dcterms:W3CDTF">2022-12-08T17:17:12Z</dcterms:modified>
</cp:coreProperties>
</file>